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DC9C0-0849-3AC9-501B-6904BF8C7B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FA584D-C84B-5E51-C29D-6F729E481E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F7690A-2D29-91D4-4216-8571AF4B9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3FC8A-C17E-4F55-922A-043539B4AC0D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F9317-A88F-9521-5096-D6809F87B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54053-FA13-358C-BFAE-B61E92B8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B7E9E-638F-4E55-BC9A-24CD3C743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363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D7744-8C6A-B474-5AD8-7EADB4B11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FBAF89-88E4-AD09-EC80-FC514B34D1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67A8C-EEE1-8446-FEE0-42C6D2347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3FC8A-C17E-4F55-922A-043539B4AC0D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FCFA5-5E40-5591-D6AF-0CE227A1F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F2A11-3412-9DBE-9018-F69961A91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B7E9E-638F-4E55-BC9A-24CD3C743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460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68DC5E-528A-B003-3749-09B763CD03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CD7A94-6ACA-ECFD-DEB0-5F78A214B6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288C9-E7F9-E575-E2F4-AF7488EA4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3FC8A-C17E-4F55-922A-043539B4AC0D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759EE-FF40-5CA2-8CC1-46C9C5693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B4F0A-DF80-4A87-E50B-6C3FDD6DB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B7E9E-638F-4E55-BC9A-24CD3C743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43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27F2F-9FBF-7C59-E301-7D695811B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7BA4E-78A5-98C7-FB59-59939B619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75424-48F9-66ED-C857-B37CFA4CD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3FC8A-C17E-4F55-922A-043539B4AC0D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0FAA8-ACB7-6842-1F25-CA2D0A2CF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8B294-CBEA-0007-707F-F0A289761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B7E9E-638F-4E55-BC9A-24CD3C743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244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1D6F5-49D9-5957-93CA-7220A75B8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5E0106-C5F9-2AA6-DCC9-DF4CD6CB1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A4904-ADF6-1C28-63E4-D20CF9177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3FC8A-C17E-4F55-922A-043539B4AC0D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91BF13-0FF5-3CA3-6E2E-7AB2CF3E2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1F20-7B1A-829E-8FAB-9458515B6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B7E9E-638F-4E55-BC9A-24CD3C743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84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F7135-C8C5-EDAA-EBC7-65464A367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9249E-573B-234B-9207-F07E1085F7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515850-87B6-6CE4-0425-42D9C4893F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30AA91-A6FE-9488-3945-F6D762870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3FC8A-C17E-4F55-922A-043539B4AC0D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7D895F-BCC8-D23A-1731-0C68B0890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F1AE85-62C0-DD04-5BC8-88131CB03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B7E9E-638F-4E55-BC9A-24CD3C743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97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5C950-DCA6-FE60-C160-6504B2FB9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AFE06A-3709-DBC4-1882-ED35D1CC6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3E57B8-34D0-5E71-EE7B-85CDF23BD7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99203C-AD5D-D2D3-D52E-A07ADBB1E4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96832C-8ECC-4A93-B65B-6DB662102B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252CC9-FC5F-737B-BA00-C033BAF17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3FC8A-C17E-4F55-922A-043539B4AC0D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BA9F6F-E3DB-7E36-B76A-E4E688216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72F643-3B1D-B1F6-4467-BE73675DF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B7E9E-638F-4E55-BC9A-24CD3C743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474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6D113-6BFB-0198-581C-F3451DB4C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B6F8AB-F73F-6482-AF08-39310ADD1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3FC8A-C17E-4F55-922A-043539B4AC0D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A61A4F-EC8C-0B59-5131-1900037B0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47E254-7B6D-7E3B-0345-F27EF470D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B7E9E-638F-4E55-BC9A-24CD3C743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37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96BE37-7001-F339-7C2A-51862C385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3FC8A-C17E-4F55-922A-043539B4AC0D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50939F-3B90-3A30-093C-9BED66553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7A490F-4F0B-0537-A36E-635E88519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B7E9E-638F-4E55-BC9A-24CD3C743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846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B51E1-5C62-CC90-F40F-4B67E3A0D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F8E0D-661A-C68E-F253-669B5D3A6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8D33D3-1607-A920-438A-37601D458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D847EF-DD5C-D6F0-FCD4-0D42BF8D5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3FC8A-C17E-4F55-922A-043539B4AC0D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D6E075-0930-B2CB-9D7E-A45C94AB2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E0429-8455-162D-FD4F-C97E72771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B7E9E-638F-4E55-BC9A-24CD3C743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82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5774E-9110-DB3F-AE9C-17387552C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5B16AD-DF4F-4CF4-F453-3A7C7F9052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9691FB-3A73-9BCF-CECA-65762BE1FA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C2DC6C-8F1E-9747-5656-DC62DA90D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3FC8A-C17E-4F55-922A-043539B4AC0D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96047F-6980-33A0-DAEF-C4800E99C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331D00-E764-1DC8-AC97-39D24C49E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B7E9E-638F-4E55-BC9A-24CD3C743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7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AD766E-AC60-D294-0916-4A6C7BBA5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124A08-D7D7-54D9-5788-AFC7E1D42B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460374-F5D9-AB91-47AC-484D65CF92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53FC8A-C17E-4F55-922A-043539B4AC0D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F0BA1-043A-DE5D-4402-FA821B3F24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DF693-8815-B1E4-FFD6-195E17F8E6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8B7E9E-638F-4E55-BC9A-24CD3C743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41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BEF5A-3B0B-7DA8-0607-8791EC3AFF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2A1854-12D9-FB60-2A90-289BB81BB6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1AEB98-9CB3-8538-1E09-E4707A7BD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361" y="432969"/>
            <a:ext cx="9869277" cy="599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504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6CE92B-8A4D-ABAD-EBC7-06CE1D971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" y="2015"/>
            <a:ext cx="5861081" cy="643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650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71EC59-98D9-3B0E-A787-BB422ADD2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508"/>
            <a:ext cx="6669284" cy="40485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932DDE-2806-F348-7196-CCA63FC8C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4576" y="3169920"/>
            <a:ext cx="6068667" cy="34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004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A86A4F-9307-9B3E-7F4F-FABCF7E0C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994" y="156706"/>
            <a:ext cx="8688012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720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ACDC14-BE49-553A-5793-A09F0E6C0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494" y="118600"/>
            <a:ext cx="8507012" cy="662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552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41B431-871F-15B1-2FAD-0755B1C66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757" y="-129491"/>
            <a:ext cx="8086889" cy="67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44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14A7DA-2174-5A52-3BBF-90671FB74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309" y="413916"/>
            <a:ext cx="8821381" cy="603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287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E88923-DA50-AA27-FD93-D1F06C7A8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230749" cy="17052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98B7D8-C62C-F918-1A7C-AD0F744C7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5807" y="1556157"/>
            <a:ext cx="5600834" cy="512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481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95D685591EA04F808181E9CA318D31" ma:contentTypeVersion="13" ma:contentTypeDescription="Create a new document." ma:contentTypeScope="" ma:versionID="91a6cb25d0a0876bf7ec98b0bbc21b9a">
  <xsd:schema xmlns:xsd="http://www.w3.org/2001/XMLSchema" xmlns:xs="http://www.w3.org/2001/XMLSchema" xmlns:p="http://schemas.microsoft.com/office/2006/metadata/properties" xmlns:ns2="af105748-850e-49e5-8515-1ff24c628859" xmlns:ns3="5ad428cf-49d9-4bab-8e51-e132476fc3c6" targetNamespace="http://schemas.microsoft.com/office/2006/metadata/properties" ma:root="true" ma:fieldsID="f315a8f9944a2297ebb1ba77861659e6" ns2:_="" ns3:_="">
    <xsd:import namespace="af105748-850e-49e5-8515-1ff24c628859"/>
    <xsd:import namespace="5ad428cf-49d9-4bab-8e51-e132476fc3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105748-850e-49e5-8515-1ff24c6288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5e0d67a-0def-4c72-91d2-4939c46d646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d428cf-49d9-4bab-8e51-e132476fc3c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e0171ba-23e3-4a18-b34f-25c0a0072b82}" ma:internalName="TaxCatchAll" ma:showField="CatchAllData" ma:web="5ad428cf-49d9-4bab-8e51-e132476fc3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ad428cf-49d9-4bab-8e51-e132476fc3c6" xsi:nil="true"/>
    <lcf76f155ced4ddcb4097134ff3c332f xmlns="af105748-850e-49e5-8515-1ff24c62885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C47946E-85DE-4464-825D-8AA66701524A}"/>
</file>

<file path=customXml/itemProps2.xml><?xml version="1.0" encoding="utf-8"?>
<ds:datastoreItem xmlns:ds="http://schemas.openxmlformats.org/officeDocument/2006/customXml" ds:itemID="{61E483AE-8043-4400-8754-F4FF0496B15C}"/>
</file>

<file path=customXml/itemProps3.xml><?xml version="1.0" encoding="utf-8"?>
<ds:datastoreItem xmlns:ds="http://schemas.openxmlformats.org/officeDocument/2006/customXml" ds:itemID="{1413886D-6116-425A-91E0-905E3B3FE4B9}"/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Matt Branagan</dc:creator>
  <cp:lastModifiedBy>Matt Branagan</cp:lastModifiedBy>
  <cp:revision>1</cp:revision>
  <dcterms:created xsi:type="dcterms:W3CDTF">2024-12-09T11:06:50Z</dcterms:created>
  <dcterms:modified xsi:type="dcterms:W3CDTF">2024-12-09T11:12:40Z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0x0101002995D685591EA04F808181E9CA318D31</vt:lpwstr>
  </property>
</Properties>
</file>